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slideLayouts/slideLayout7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68" r:id="rId2"/>
    <p:sldMasterId id="2147483774" r:id="rId3"/>
    <p:sldMasterId id="2147483712" r:id="rId4"/>
    <p:sldMasterId id="2147483742" r:id="rId5"/>
    <p:sldMasterId id="2147483734" r:id="rId6"/>
    <p:sldMasterId id="2147483720" r:id="rId7"/>
    <p:sldMasterId id="2147483750" r:id="rId8"/>
    <p:sldMasterId id="2147483728" r:id="rId9"/>
    <p:sldMasterId id="2147483780" r:id="rId10"/>
    <p:sldMasterId id="2147483756" r:id="rId11"/>
    <p:sldMasterId id="2147483762" r:id="rId12"/>
    <p:sldMasterId id="2147483786" r:id="rId13"/>
    <p:sldMasterId id="2147483682" r:id="rId14"/>
  </p:sldMasterIdLst>
  <p:notesMasterIdLst>
    <p:notesMasterId r:id="rId28"/>
  </p:notesMasterIdLst>
  <p:sldIdLst>
    <p:sldId id="273" r:id="rId15"/>
    <p:sldId id="271" r:id="rId16"/>
    <p:sldId id="275" r:id="rId17"/>
    <p:sldId id="276" r:id="rId18"/>
    <p:sldId id="286" r:id="rId19"/>
    <p:sldId id="279" r:id="rId20"/>
    <p:sldId id="280" r:id="rId21"/>
    <p:sldId id="283" r:id="rId22"/>
    <p:sldId id="284" r:id="rId23"/>
    <p:sldId id="287" r:id="rId24"/>
    <p:sldId id="281" r:id="rId25"/>
    <p:sldId id="278" r:id="rId26"/>
    <p:sldId id="282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871"/>
    <a:srgbClr val="861F41"/>
    <a:srgbClr val="00B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1" autoAdjust="0"/>
    <p:restoredTop sz="96281" autoAdjust="0"/>
  </p:normalViewPr>
  <p:slideViewPr>
    <p:cSldViewPr snapToGrid="0" snapToObjects="1">
      <p:cViewPr varScale="1">
        <p:scale>
          <a:sx n="92" d="100"/>
          <a:sy n="92" d="100"/>
        </p:scale>
        <p:origin x="3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92BC35-69DB-524B-B5D1-5DC70CA14117}" type="datetimeFigureOut">
              <a:rPr lang="en-US" smtClean="0"/>
              <a:t>8/10/25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D7D7DC-D610-D049-B183-BE84FF72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7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39C7-DC42-FA40-8420-EF2C815E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6425A-7BDE-D340-88CB-95C4B49E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2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4BB7-EBA1-354F-90C3-979167E1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ED7C-4714-414B-86D4-789BAE6A7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1E9B-7736-E24B-A43A-D7C3F47E4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11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CFB7-CD53-014B-A0EA-5CBBC9A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886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409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39C7-DC42-FA40-8420-EF2C815E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6425A-7BDE-D340-88CB-95C4B49E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1179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C611-EE37-E047-9F9B-F79758B1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D2EA-5533-DA47-B70B-E4421EB4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0040" indent="-320040">
              <a:buClr>
                <a:srgbClr val="AB0871"/>
              </a:buClr>
              <a:defRPr sz="3600"/>
            </a:lvl1pPr>
            <a:lvl2pPr marL="960120" indent="-320040">
              <a:buClr>
                <a:srgbClr val="AB0871"/>
              </a:buClr>
              <a:defRPr sz="3000" i="0">
                <a:latin typeface="+mn-lt"/>
              </a:defRPr>
            </a:lvl2pPr>
            <a:lvl3pPr marL="1417320">
              <a:buClrTx/>
              <a:defRPr sz="2400" i="1">
                <a:latin typeface="+mn-lt"/>
              </a:defRPr>
            </a:lvl3pPr>
            <a:lvl4pPr marL="1691640">
              <a:buClr>
                <a:srgbClr val="AB0871"/>
              </a:buClr>
              <a:defRPr sz="2000" b="1">
                <a:latin typeface="+mn-lt"/>
              </a:defRPr>
            </a:lvl4pPr>
            <a:lvl5pPr marL="2148840">
              <a:buClr>
                <a:srgbClr val="AB0871"/>
              </a:buClr>
              <a:defRPr sz="1800" b="1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18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4BB7-EBA1-354F-90C3-979167E1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ED7C-4714-414B-86D4-789BAE6A7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1E9B-7736-E24B-A43A-D7C3F47E4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586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CFB7-CD53-014B-A0EA-5CBBC9A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435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399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39C7-DC42-FA40-8420-EF2C815E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6425A-7BDE-D340-88CB-95C4B49E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8277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C611-EE37-E047-9F9B-F79758B1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D2EA-5533-DA47-B70B-E4421EB4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0040" indent="-320040">
              <a:defRPr sz="3600" i="0"/>
            </a:lvl1pPr>
            <a:lvl2pPr marL="960120" indent="-320040">
              <a:defRPr sz="3000" i="0"/>
            </a:lvl2pPr>
            <a:lvl3pPr marL="1417320">
              <a:defRPr sz="2400" i="1"/>
            </a:lvl3pPr>
            <a:lvl4pPr marL="1691640">
              <a:defRPr sz="2000" i="0"/>
            </a:lvl4pPr>
            <a:lvl5pPr marL="2148840">
              <a:defRPr sz="180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04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C611-EE37-E047-9F9B-F79758B1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D2EA-5533-DA47-B70B-E4421EB4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0040" indent="-320040">
              <a:buClr>
                <a:srgbClr val="861F41"/>
              </a:buClr>
              <a:defRPr sz="3600"/>
            </a:lvl1pPr>
            <a:lvl2pPr marL="960120" indent="-320040">
              <a:buClr>
                <a:srgbClr val="861F41"/>
              </a:buClr>
              <a:defRPr sz="3000" i="0">
                <a:latin typeface="+mn-lt"/>
              </a:defRPr>
            </a:lvl2pPr>
            <a:lvl3pPr marL="1417320">
              <a:buClrTx/>
              <a:defRPr sz="2400" i="1">
                <a:latin typeface="+mn-lt"/>
              </a:defRPr>
            </a:lvl3pPr>
            <a:lvl4pPr marL="1691640">
              <a:buClr>
                <a:srgbClr val="861F41"/>
              </a:buClr>
              <a:defRPr sz="2000" b="1">
                <a:latin typeface="+mn-lt"/>
              </a:defRPr>
            </a:lvl4pPr>
            <a:lvl5pPr marL="2148840">
              <a:buClr>
                <a:srgbClr val="861F41"/>
              </a:buClr>
              <a:defRPr sz="1800"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71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4BB7-EBA1-354F-90C3-979167E1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ED7C-4714-414B-86D4-789BAE6A7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1E9B-7736-E24B-A43A-D7C3F47E4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46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CFB7-CD53-014B-A0EA-5CBBC9A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1068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849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E980-45C1-1743-A134-7DF3AE37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2D3E9-9E4E-7440-801F-1A416E43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15B36-6562-AD49-9137-075BAC44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852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E692-26EB-6A4A-97A3-B8A289AF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39F0A-D9CF-E64D-BDF9-B8196E102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7964F-2887-8E49-A834-852585BF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715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39C7-DC42-FA40-8420-EF2C815E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6425A-7BDE-D340-88CB-95C4B49E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3202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C611-EE37-E047-9F9B-F79758B1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D2EA-5533-DA47-B70B-E4421EB4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0040" indent="-320040">
              <a:defRPr sz="3600" i="0"/>
            </a:lvl1pPr>
            <a:lvl2pPr marL="960120" indent="-320040">
              <a:defRPr sz="3000" i="0"/>
            </a:lvl2pPr>
            <a:lvl3pPr marL="1417320">
              <a:defRPr sz="2400" i="1"/>
            </a:lvl3pPr>
            <a:lvl4pPr marL="1691640">
              <a:defRPr sz="2000" i="0"/>
            </a:lvl4pPr>
            <a:lvl5pPr marL="2148840">
              <a:defRPr sz="180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834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4BB7-EBA1-354F-90C3-979167E1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ED7C-4714-414B-86D4-789BAE6A7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1E9B-7736-E24B-A43A-D7C3F47E4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349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CFB7-CD53-014B-A0EA-5CBBC9A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180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26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4BB7-EBA1-354F-90C3-979167E1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ED7C-4714-414B-86D4-789BAE6A7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1E9B-7736-E24B-A43A-D7C3F47E4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912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E980-45C1-1743-A134-7DF3AE37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2D3E9-9E4E-7440-801F-1A416E43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15B36-6562-AD49-9137-075BAC44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500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E692-26EB-6A4A-97A3-B8A289AF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39F0A-D9CF-E64D-BDF9-B8196E102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7964F-2887-8E49-A834-852585BF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185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39C7-DC42-FA40-8420-EF2C815E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6425A-7BDE-D340-88CB-95C4B49E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893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C611-EE37-E047-9F9B-F79758B1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D2EA-5533-DA47-B70B-E4421EB4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0040" indent="-320040">
              <a:defRPr sz="3600" i="0"/>
            </a:lvl1pPr>
            <a:lvl2pPr marL="960120" indent="-320040">
              <a:defRPr sz="3000" i="0"/>
            </a:lvl2pPr>
            <a:lvl3pPr marL="1417320">
              <a:defRPr sz="2400" i="1"/>
            </a:lvl3pPr>
            <a:lvl4pPr marL="1691640">
              <a:defRPr sz="2000" i="0"/>
            </a:lvl4pPr>
            <a:lvl5pPr marL="2148840">
              <a:defRPr sz="180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622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4BB7-EBA1-354F-90C3-979167E1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ED7C-4714-414B-86D4-789BAE6A7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1E9B-7736-E24B-A43A-D7C3F47E4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440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CFB7-CD53-014B-A0EA-5CBBC9A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962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1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E980-45C1-1743-A134-7DF3AE37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2D3E9-9E4E-7440-801F-1A416E43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15B36-6562-AD49-9137-075BAC44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189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E692-26EB-6A4A-97A3-B8A289AF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39F0A-D9CF-E64D-BDF9-B8196E102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7964F-2887-8E49-A834-852585BF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667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39C7-DC42-FA40-8420-EF2C815E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6425A-7BDE-D340-88CB-95C4B49E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290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CFB7-CD53-014B-A0EA-5CBBC9A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38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C611-EE37-E047-9F9B-F79758B1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D2EA-5533-DA47-B70B-E4421EB4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0040" indent="-320040">
              <a:buClr>
                <a:schemeClr val="accent2"/>
              </a:buClr>
              <a:defRPr sz="3600" i="0"/>
            </a:lvl1pPr>
            <a:lvl2pPr marL="960120" indent="-320040">
              <a:buClr>
                <a:schemeClr val="accent2"/>
              </a:buClr>
              <a:defRPr sz="3000" i="0"/>
            </a:lvl2pPr>
            <a:lvl3pPr marL="1417320">
              <a:defRPr sz="2400" i="1"/>
            </a:lvl3pPr>
            <a:lvl4pPr marL="1691640">
              <a:buClr>
                <a:schemeClr val="accent2"/>
              </a:buClr>
              <a:defRPr sz="2000" i="0"/>
            </a:lvl4pPr>
            <a:lvl5pPr marL="2148840">
              <a:buClr>
                <a:schemeClr val="accent2"/>
              </a:buClr>
              <a:defRPr sz="180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645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4BB7-EBA1-354F-90C3-979167E1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ED7C-4714-414B-86D4-789BAE6A7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1E9B-7736-E24B-A43A-D7C3F47E4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203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CFB7-CD53-014B-A0EA-5CBBC9A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206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724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E980-45C1-1743-A134-7DF3AE37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2D3E9-9E4E-7440-801F-1A416E43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15B36-6562-AD49-9137-075BAC44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72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E692-26EB-6A4A-97A3-B8A289AF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39F0A-D9CF-E64D-BDF9-B8196E102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7964F-2887-8E49-A834-852585BF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36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39C7-DC42-FA40-8420-EF2C815E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6425A-7BDE-D340-88CB-95C4B49E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573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C611-EE37-E047-9F9B-F79758B1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D2EA-5533-DA47-B70B-E4421EB4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0040" indent="-320040">
              <a:defRPr sz="3600" i="0"/>
            </a:lvl1pPr>
            <a:lvl2pPr marL="960120" indent="-320040">
              <a:defRPr sz="3000" i="0"/>
            </a:lvl2pPr>
            <a:lvl3pPr marL="1417320">
              <a:defRPr sz="2400" i="1"/>
            </a:lvl3pPr>
            <a:lvl4pPr marL="1691640">
              <a:defRPr sz="2000" i="0"/>
            </a:lvl4pPr>
            <a:lvl5pPr marL="2148840">
              <a:defRPr sz="180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7906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4BB7-EBA1-354F-90C3-979167E1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ED7C-4714-414B-86D4-789BAE6A7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1E9B-7736-E24B-A43A-D7C3F47E4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361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CFB7-CD53-014B-A0EA-5CBBC9A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49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118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877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39C7-DC42-FA40-8420-EF2C815E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6425A-7BDE-D340-88CB-95C4B49E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0541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C611-EE37-E047-9F9B-F79758B1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D2EA-5533-DA47-B70B-E4421EB4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0040" indent="-320040">
              <a:defRPr sz="3600" i="0"/>
            </a:lvl1pPr>
            <a:lvl2pPr marL="960120" indent="-320040">
              <a:defRPr sz="3000" i="0"/>
            </a:lvl2pPr>
            <a:lvl3pPr marL="1417320">
              <a:defRPr sz="2400" i="1"/>
            </a:lvl3pPr>
            <a:lvl4pPr marL="1691640">
              <a:defRPr sz="2000" i="0"/>
            </a:lvl4pPr>
            <a:lvl5pPr marL="2148840">
              <a:defRPr sz="180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951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4BB7-EBA1-354F-90C3-979167E1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ED7C-4714-414B-86D4-789BAE6A7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1E9B-7736-E24B-A43A-D7C3F47E4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106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CFB7-CD53-014B-A0EA-5CBBC9A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823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241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39C7-DC42-FA40-8420-EF2C815E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6425A-7BDE-D340-88CB-95C4B49E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8345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C611-EE37-E047-9F9B-F79758B1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D2EA-5533-DA47-B70B-E4421EB4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0040" indent="-320040">
              <a:defRPr sz="3600" i="0"/>
            </a:lvl1pPr>
            <a:lvl2pPr marL="960120" indent="-320040">
              <a:defRPr sz="3000" i="0"/>
            </a:lvl2pPr>
            <a:lvl3pPr marL="1417320">
              <a:defRPr sz="2400" i="1"/>
            </a:lvl3pPr>
            <a:lvl4pPr marL="1691640">
              <a:defRPr sz="2000" i="0"/>
            </a:lvl4pPr>
            <a:lvl5pPr marL="2148840">
              <a:defRPr sz="180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8251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4BB7-EBA1-354F-90C3-979167E1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ED7C-4714-414B-86D4-789BAE6A7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1E9B-7736-E24B-A43A-D7C3F47E4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0942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CFB7-CD53-014B-A0EA-5CBBC9A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81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E980-45C1-1743-A134-7DF3AE37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2D3E9-9E4E-7440-801F-1A416E43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15B36-6562-AD49-9137-075BAC44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0541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21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39C7-DC42-FA40-8420-EF2C815E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6425A-7BDE-D340-88CB-95C4B49E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79091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C611-EE37-E047-9F9B-F79758B1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D2EA-5533-DA47-B70B-E4421EB4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0040" indent="-320040">
              <a:defRPr sz="3600" i="0"/>
            </a:lvl1pPr>
            <a:lvl2pPr marL="960120" indent="-320040">
              <a:defRPr sz="3000" i="0"/>
            </a:lvl2pPr>
            <a:lvl3pPr marL="1417320">
              <a:defRPr sz="2400" i="1"/>
            </a:lvl3pPr>
            <a:lvl4pPr marL="1691640">
              <a:defRPr sz="2000" i="0"/>
            </a:lvl4pPr>
            <a:lvl5pPr marL="2148840">
              <a:defRPr sz="180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479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4BB7-EBA1-354F-90C3-979167E1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ED7C-4714-414B-86D4-789BAE6A7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1E9B-7736-E24B-A43A-D7C3F47E4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8935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CFB7-CD53-014B-A0EA-5CBBC9A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46068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958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39C7-DC42-FA40-8420-EF2C815E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6425A-7BDE-D340-88CB-95C4B49E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3609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C611-EE37-E047-9F9B-F79758B1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D2EA-5533-DA47-B70B-E4421EB4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0040" indent="-320040">
              <a:defRPr sz="3600" i="0"/>
            </a:lvl1pPr>
            <a:lvl2pPr marL="960120" indent="-320040">
              <a:defRPr sz="3000" i="0"/>
            </a:lvl2pPr>
            <a:lvl3pPr marL="1417320">
              <a:defRPr sz="2400" i="1"/>
            </a:lvl3pPr>
            <a:lvl4pPr marL="1691640">
              <a:defRPr sz="2000" i="0"/>
            </a:lvl4pPr>
            <a:lvl5pPr marL="2148840">
              <a:defRPr sz="180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3789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4BB7-EBA1-354F-90C3-979167E1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ED7C-4714-414B-86D4-789BAE6A7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1E9B-7736-E24B-A43A-D7C3F47E4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208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CFB7-CD53-014B-A0EA-5CBBC9A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23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E692-26EB-6A4A-97A3-B8A289AF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39F0A-D9CF-E64D-BDF9-B8196E102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7964F-2887-8E49-A834-852585BF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8822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5190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39C7-DC42-FA40-8420-EF2C815E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6425A-7BDE-D340-88CB-95C4B49E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036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C611-EE37-E047-9F9B-F79758B1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D2EA-5533-DA47-B70B-E4421EB4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0040" indent="-320040">
              <a:defRPr sz="3600" i="0"/>
            </a:lvl1pPr>
            <a:lvl2pPr marL="960120" indent="-320040">
              <a:defRPr sz="3000" i="0"/>
            </a:lvl2pPr>
            <a:lvl3pPr marL="1417320">
              <a:defRPr sz="2400" i="1"/>
            </a:lvl3pPr>
            <a:lvl4pPr marL="1691640">
              <a:defRPr sz="2000" i="0"/>
            </a:lvl4pPr>
            <a:lvl5pPr marL="2148840">
              <a:defRPr sz="180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0827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4BB7-EBA1-354F-90C3-979167E1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ED7C-4714-414B-86D4-789BAE6A7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1E9B-7736-E24B-A43A-D7C3F47E4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8278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CFB7-CD53-014B-A0EA-5CBBC9A3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8000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9281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64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39C7-DC42-FA40-8420-EF2C815E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6425A-7BDE-D340-88CB-95C4B49E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985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C611-EE37-E047-9F9B-F79758B1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D2EA-5533-DA47-B70B-E4421EB4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0040" indent="-320040">
              <a:buClr>
                <a:srgbClr val="861F41"/>
              </a:buClr>
              <a:defRPr sz="3600"/>
            </a:lvl1pPr>
            <a:lvl2pPr marL="960120" indent="-320040">
              <a:buClr>
                <a:srgbClr val="861F41"/>
              </a:buClr>
              <a:defRPr sz="3000" i="0">
                <a:latin typeface="+mn-lt"/>
              </a:defRPr>
            </a:lvl2pPr>
            <a:lvl3pPr marL="1417320">
              <a:buClrTx/>
              <a:defRPr sz="2400" i="1">
                <a:latin typeface="+mn-lt"/>
              </a:defRPr>
            </a:lvl3pPr>
            <a:lvl4pPr marL="1691640">
              <a:buClr>
                <a:srgbClr val="861F41"/>
              </a:buClr>
              <a:defRPr sz="2000" b="1">
                <a:latin typeface="+mn-lt"/>
              </a:defRPr>
            </a:lvl4pPr>
            <a:lvl5pPr marL="2148840">
              <a:buClr>
                <a:srgbClr val="861F41"/>
              </a:buClr>
              <a:defRPr sz="1800" b="1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02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967C9-98F3-2140-A884-D564E5E6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2C3-4666-1748-846F-29F6DCC2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13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861F4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20040" indent="-320040" algn="l" defTabSz="914400" rtl="0" eaLnBrk="1" latinLnBrk="0" hangingPunct="1">
        <a:lnSpc>
          <a:spcPct val="90000"/>
        </a:lnSpc>
        <a:spcBef>
          <a:spcPts val="1000"/>
        </a:spcBef>
        <a:buClr>
          <a:srgbClr val="861F4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960120" indent="-320040" algn="l" defTabSz="914400" rtl="0" eaLnBrk="1" latinLnBrk="0" hangingPunct="1">
        <a:lnSpc>
          <a:spcPct val="90000"/>
        </a:lnSpc>
        <a:spcBef>
          <a:spcPts val="500"/>
        </a:spcBef>
        <a:buClr>
          <a:srgbClr val="861F41"/>
        </a:buClr>
        <a:buFont typeface="Wingdings" pitchFamily="2" charset="2"/>
        <a:buChar char="§"/>
        <a:defRPr sz="30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457200" algn="l" defTabSz="914400" rtl="0" eaLnBrk="1" latinLnBrk="0" hangingPunct="1">
        <a:lnSpc>
          <a:spcPct val="90000"/>
        </a:lnSpc>
        <a:spcBef>
          <a:spcPts val="500"/>
        </a:spcBef>
        <a:buClrTx/>
        <a:buFont typeface="+mj-lt"/>
        <a:buAutoNum type="arabicParenR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9164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1F41"/>
        </a:buClr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4884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1F41"/>
        </a:buClr>
        <a:buFont typeface="Wingdings" pitchFamily="2" charset="2"/>
        <a:buChar char="§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967C9-98F3-2140-A884-D564E5E6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2C3-4666-1748-846F-29F6DCC2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8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accent2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20040" indent="-32004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600" i="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960120" indent="-32004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300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41732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arenR"/>
        <a:defRPr sz="2400" i="1" kern="1200">
          <a:solidFill>
            <a:schemeClr val="bg1"/>
          </a:solidFill>
          <a:latin typeface="+mn-lt"/>
          <a:ea typeface="+mn-ea"/>
          <a:cs typeface="+mn-cs"/>
        </a:defRPr>
      </a:lvl3pPr>
      <a:lvl4pPr marL="16916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1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1488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b="1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4EC3F9-FC45-6042-A86D-792491565A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-1773668" y="-1576388"/>
            <a:ext cx="4749468" cy="4737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A97759-E14C-E940-B005-7E6416E410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7173268" y="1558661"/>
            <a:ext cx="5879800" cy="586448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967C9-98F3-2140-A884-D564E5E6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2C3-4666-1748-846F-29F6DCC2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861F4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20040" indent="-32004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60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960120" indent="-32004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30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arenR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916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88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b="1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967C9-98F3-2140-A884-D564E5E6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2C3-4666-1748-846F-29F6DCC2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4ED60-8FAC-904C-9E64-403E0299FA2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37002" y="5576341"/>
            <a:ext cx="1676952" cy="94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9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861F4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20040" indent="-32004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60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960120" indent="-32004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30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arenR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916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88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b="1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967C9-98F3-2140-A884-D564E5E6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2C3-4666-1748-846F-29F6DCC2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08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861F4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20040" indent="-32004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60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960120" indent="-32004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30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arenR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916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88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b="1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2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61F4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967C9-98F3-2140-A884-D564E5E6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2C3-4666-1748-846F-29F6DCC2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93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861F4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20040" indent="-320040" algn="l" defTabSz="914400" rtl="0" eaLnBrk="1" latinLnBrk="0" hangingPunct="1">
        <a:lnSpc>
          <a:spcPct val="90000"/>
        </a:lnSpc>
        <a:spcBef>
          <a:spcPts val="1000"/>
        </a:spcBef>
        <a:buClr>
          <a:srgbClr val="861F4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960120" indent="-320040" algn="l" defTabSz="914400" rtl="0" eaLnBrk="1" latinLnBrk="0" hangingPunct="1">
        <a:lnSpc>
          <a:spcPct val="90000"/>
        </a:lnSpc>
        <a:spcBef>
          <a:spcPts val="500"/>
        </a:spcBef>
        <a:buClr>
          <a:srgbClr val="861F41"/>
        </a:buClr>
        <a:buFont typeface="Wingdings" pitchFamily="2" charset="2"/>
        <a:buChar char="§"/>
        <a:defRPr sz="30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457200" algn="l" defTabSz="914400" rtl="0" eaLnBrk="1" latinLnBrk="0" hangingPunct="1">
        <a:lnSpc>
          <a:spcPct val="90000"/>
        </a:lnSpc>
        <a:spcBef>
          <a:spcPts val="500"/>
        </a:spcBef>
        <a:buClrTx/>
        <a:buFont typeface="+mj-lt"/>
        <a:buAutoNum type="arabicParenR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9164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1F41"/>
        </a:buClr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4884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1F41"/>
        </a:buClr>
        <a:buFont typeface="Wingdings" pitchFamily="2" charset="2"/>
        <a:buChar char="§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967C9-98F3-2140-A884-D564E5E6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2C3-4666-1748-846F-29F6DCC2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79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AB087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20040" indent="-320040" algn="l" defTabSz="914400" rtl="0" eaLnBrk="1" latinLnBrk="0" hangingPunct="1">
        <a:lnSpc>
          <a:spcPct val="90000"/>
        </a:lnSpc>
        <a:spcBef>
          <a:spcPts val="1000"/>
        </a:spcBef>
        <a:buClr>
          <a:srgbClr val="AB087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960120" indent="-320040" algn="l" defTabSz="914400" rtl="0" eaLnBrk="1" latinLnBrk="0" hangingPunct="1">
        <a:lnSpc>
          <a:spcPct val="90000"/>
        </a:lnSpc>
        <a:spcBef>
          <a:spcPts val="500"/>
        </a:spcBef>
        <a:buClr>
          <a:srgbClr val="AB0871"/>
        </a:buClr>
        <a:buFont typeface="Wingdings" pitchFamily="2" charset="2"/>
        <a:buChar char="§"/>
        <a:defRPr sz="30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457200" algn="l" defTabSz="914400" rtl="0" eaLnBrk="1" latinLnBrk="0" hangingPunct="1">
        <a:lnSpc>
          <a:spcPct val="90000"/>
        </a:lnSpc>
        <a:spcBef>
          <a:spcPts val="500"/>
        </a:spcBef>
        <a:buClrTx/>
        <a:buFont typeface="+mj-lt"/>
        <a:buAutoNum type="arabicParenR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9164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B0871"/>
        </a:buClr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4884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B0871"/>
        </a:buClr>
        <a:buFont typeface="Wingdings" pitchFamily="2" charset="2"/>
        <a:buChar char="§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967C9-98F3-2140-A884-D564E5E6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2C3-4666-1748-846F-29F6DCC2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A5B9C-4D4D-564F-87D9-192417B0757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237002" y="5576341"/>
            <a:ext cx="1676952" cy="94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8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861F4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20040" indent="-320040" algn="l" defTabSz="914400" rtl="0" eaLnBrk="1" latinLnBrk="0" hangingPunct="1">
        <a:lnSpc>
          <a:spcPct val="90000"/>
        </a:lnSpc>
        <a:spcBef>
          <a:spcPts val="1000"/>
        </a:spcBef>
        <a:buClr>
          <a:srgbClr val="861F41"/>
        </a:buClr>
        <a:buFont typeface="Arial" panose="020B0604020202020204" pitchFamily="34" charset="0"/>
        <a:buChar char="•"/>
        <a:defRPr sz="360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960120" indent="-320040" algn="l" defTabSz="914400" rtl="0" eaLnBrk="1" latinLnBrk="0" hangingPunct="1">
        <a:lnSpc>
          <a:spcPct val="90000"/>
        </a:lnSpc>
        <a:spcBef>
          <a:spcPts val="500"/>
        </a:spcBef>
        <a:buClr>
          <a:srgbClr val="861F41"/>
        </a:buClr>
        <a:buFont typeface="Wingdings" pitchFamily="2" charset="2"/>
        <a:buChar char="§"/>
        <a:defRPr sz="30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457200" algn="l" defTabSz="914400" rtl="0" eaLnBrk="1" latinLnBrk="0" hangingPunct="1">
        <a:lnSpc>
          <a:spcPct val="90000"/>
        </a:lnSpc>
        <a:spcBef>
          <a:spcPts val="500"/>
        </a:spcBef>
        <a:buClrTx/>
        <a:buFont typeface="+mj-lt"/>
        <a:buAutoNum type="arabicParenR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9164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1F41"/>
        </a:buClr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884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1F41"/>
        </a:buClr>
        <a:buFont typeface="Wingdings" pitchFamily="2" charset="2"/>
        <a:buChar char="§"/>
        <a:defRPr sz="1800" b="1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967C9-98F3-2140-A884-D564E5E6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2C3-4666-1748-846F-29F6DCC2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17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861F4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20040" indent="-320040" algn="l" defTabSz="914400" rtl="0" eaLnBrk="1" latinLnBrk="0" hangingPunct="1">
        <a:lnSpc>
          <a:spcPct val="90000"/>
        </a:lnSpc>
        <a:spcBef>
          <a:spcPts val="1000"/>
        </a:spcBef>
        <a:buClr>
          <a:srgbClr val="861F41"/>
        </a:buClr>
        <a:buFont typeface="Arial" panose="020B0604020202020204" pitchFamily="34" charset="0"/>
        <a:buChar char="•"/>
        <a:defRPr sz="360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960120" indent="-320040" algn="l" defTabSz="914400" rtl="0" eaLnBrk="1" latinLnBrk="0" hangingPunct="1">
        <a:lnSpc>
          <a:spcPct val="90000"/>
        </a:lnSpc>
        <a:spcBef>
          <a:spcPts val="500"/>
        </a:spcBef>
        <a:buClr>
          <a:srgbClr val="861F41"/>
        </a:buClr>
        <a:buFont typeface="Wingdings" pitchFamily="2" charset="2"/>
        <a:buChar char="§"/>
        <a:defRPr sz="30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457200" algn="l" defTabSz="914400" rtl="0" eaLnBrk="1" latinLnBrk="0" hangingPunct="1">
        <a:lnSpc>
          <a:spcPct val="90000"/>
        </a:lnSpc>
        <a:spcBef>
          <a:spcPts val="500"/>
        </a:spcBef>
        <a:buClrTx/>
        <a:buFont typeface="+mj-lt"/>
        <a:buAutoNum type="arabicParenR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9164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1F41"/>
        </a:buClr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884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1F41"/>
        </a:buClr>
        <a:buFont typeface="Wingdings" pitchFamily="2" charset="2"/>
        <a:buChar char="§"/>
        <a:defRPr sz="1800" b="1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967C9-98F3-2140-A884-D564E5E6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2C3-4666-1748-846F-29F6DCC2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B9571-BF00-1F49-82BE-9A857D5EE5A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237002" y="5576341"/>
            <a:ext cx="1676952" cy="94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2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accent2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20040" indent="-32004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600" i="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960120" indent="-32004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300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41732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arenR"/>
        <a:defRPr sz="2400" i="1" kern="1200">
          <a:solidFill>
            <a:schemeClr val="bg1"/>
          </a:solidFill>
          <a:latin typeface="+mn-lt"/>
          <a:ea typeface="+mn-ea"/>
          <a:cs typeface="+mn-cs"/>
        </a:defRPr>
      </a:lvl3pPr>
      <a:lvl4pPr marL="16916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1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1488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b="1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967C9-98F3-2140-A884-D564E5E6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2C3-4666-1748-846F-29F6DCC2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74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accent2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20040" indent="-32004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i="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960120" indent="-32004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300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41732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arenR"/>
        <a:defRPr sz="2400" i="1" kern="1200">
          <a:solidFill>
            <a:schemeClr val="bg1"/>
          </a:solidFill>
          <a:latin typeface="+mn-lt"/>
          <a:ea typeface="+mn-ea"/>
          <a:cs typeface="+mn-cs"/>
        </a:defRPr>
      </a:lvl3pPr>
      <a:lvl4pPr marL="169164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14884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1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4EC3F9-FC45-6042-A86D-792491565A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-1774430" y="-1576388"/>
            <a:ext cx="4750992" cy="4737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A97759-E14C-E940-B005-7E6416E410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7172325" y="1558661"/>
            <a:ext cx="5881687" cy="586448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967C9-98F3-2140-A884-D564E5E6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2C3-4666-1748-846F-29F6DCC2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45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accent2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20040" indent="-32004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600" i="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960120" indent="-32004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300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41732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arenR"/>
        <a:defRPr sz="2400" i="1" kern="1200">
          <a:solidFill>
            <a:schemeClr val="bg1"/>
          </a:solidFill>
          <a:latin typeface="+mn-lt"/>
          <a:ea typeface="+mn-ea"/>
          <a:cs typeface="+mn-cs"/>
        </a:defRPr>
      </a:lvl3pPr>
      <a:lvl4pPr marL="16916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1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1488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b="1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967C9-98F3-2140-A884-D564E5E6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2C3-4666-1748-846F-29F6DCC2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CCB1BC-7A14-BC47-82FF-E008A55999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37002" y="5576341"/>
            <a:ext cx="1676952" cy="94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2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accent2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20040" indent="-32004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600" i="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960120" indent="-32004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300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41732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arenR"/>
        <a:defRPr sz="2400" i="1" kern="1200">
          <a:solidFill>
            <a:schemeClr val="bg1"/>
          </a:solidFill>
          <a:latin typeface="+mn-lt"/>
          <a:ea typeface="+mn-ea"/>
          <a:cs typeface="+mn-cs"/>
        </a:defRPr>
      </a:lvl3pPr>
      <a:lvl4pPr marL="16916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1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1488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b="1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4EB69-7BA0-D421-B5B0-738960164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64" y="472617"/>
            <a:ext cx="8976329" cy="4481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90F290-38D6-8E42-A81A-BF5D32666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682" y="115511"/>
            <a:ext cx="9144000" cy="2387600"/>
          </a:xfrm>
        </p:spPr>
        <p:txBody>
          <a:bodyPr/>
          <a:lstStyle/>
          <a:p>
            <a:r>
              <a:rPr lang="en-US" sz="8000" dirty="0">
                <a:solidFill>
                  <a:schemeClr val="accent2"/>
                </a:solidFill>
              </a:rPr>
              <a:t>Seeking   </a:t>
            </a:r>
            <a:r>
              <a:rPr lang="en-US" sz="8800" dirty="0">
                <a:solidFill>
                  <a:schemeClr val="accent2"/>
                </a:solidFill>
              </a:rPr>
              <a:t>Scholars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438641-B179-73DF-1D5C-651DFD0D3D6A}"/>
              </a:ext>
            </a:extLst>
          </p:cNvPr>
          <p:cNvSpPr/>
          <p:nvPr/>
        </p:nvSpPr>
        <p:spPr>
          <a:xfrm>
            <a:off x="1602764" y="4161034"/>
            <a:ext cx="8976329" cy="7928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AD3801-4D04-9BC5-B09E-A855511D5278}"/>
              </a:ext>
            </a:extLst>
          </p:cNvPr>
          <p:cNvSpPr/>
          <p:nvPr/>
        </p:nvSpPr>
        <p:spPr>
          <a:xfrm>
            <a:off x="1601054" y="4169599"/>
            <a:ext cx="8976329" cy="361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6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60E2-0241-294B-D2D8-AE03D3DC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selection criteria?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58916-ED96-94EB-0F5C-E9E83A1025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Nominee’s proposal, stated career goals, academic grades, honors and awards</a:t>
            </a:r>
          </a:p>
          <a:p>
            <a:r>
              <a:rPr lang="en-US" dirty="0"/>
              <a:t>Three letters of recommendation from professionals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AB357-0428-767D-C21A-E7874232A0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Tangible evidence of her scholarly work </a:t>
            </a:r>
          </a:p>
          <a:p>
            <a:r>
              <a:rPr lang="en-US" dirty="0"/>
              <a:t>Subjective evaluation of her potential to contribute in her field and impact society</a:t>
            </a:r>
          </a:p>
        </p:txBody>
      </p:sp>
    </p:spTree>
    <p:extLst>
      <p:ext uri="{BB962C8B-B14F-4D97-AF65-F5344CB8AC3E}">
        <p14:creationId xmlns:p14="http://schemas.microsoft.com/office/powerpoint/2010/main" val="298842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4B37-8BE5-5DA8-530C-0BBC3821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074852" cy="1136332"/>
          </a:xfrm>
        </p:spPr>
        <p:txBody>
          <a:bodyPr>
            <a:normAutofit/>
          </a:bodyPr>
          <a:lstStyle/>
          <a:p>
            <a:r>
              <a:rPr lang="en-US" sz="4800" dirty="0"/>
              <a:t>Additional Resources</a:t>
            </a:r>
            <a:br>
              <a:rPr lang="en-US" sz="4800" dirty="0"/>
            </a:br>
            <a:r>
              <a:rPr lang="en-US" sz="1000" dirty="0"/>
              <a:t> </a:t>
            </a:r>
            <a:endParaRPr lang="en-US" sz="4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31A379D-365D-93EC-6862-6244224FD5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028" r="17028"/>
          <a:stretch>
            <a:fillRect/>
          </a:stretch>
        </p:blipFill>
        <p:spPr>
          <a:xfrm>
            <a:off x="8046721" y="987425"/>
            <a:ext cx="3308668" cy="38115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ADA3C-EA9E-862D-1E07-924D0A36C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3532"/>
            <a:ext cx="7071675" cy="381158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PSA Policies, Procedures &amp; General Information  </a:t>
            </a:r>
          </a:p>
          <a:p>
            <a:r>
              <a:rPr lang="en-US" sz="1900" dirty="0"/>
              <a:t> </a:t>
            </a:r>
          </a:p>
          <a:p>
            <a:r>
              <a:rPr lang="en-US" sz="2200" dirty="0"/>
              <a:t>Interviewing / Nominating Potential Scholar Awards Candidates </a:t>
            </a:r>
          </a:p>
          <a:p>
            <a:r>
              <a:rPr lang="en-US" sz="1900" dirty="0"/>
              <a:t> </a:t>
            </a:r>
          </a:p>
          <a:p>
            <a:r>
              <a:rPr lang="en-US" sz="2200" dirty="0"/>
              <a:t>Writing Your Chapter’s Scholar Awards Nomination Letter </a:t>
            </a:r>
          </a:p>
          <a:p>
            <a:endParaRPr lang="en-US" sz="1100" dirty="0"/>
          </a:p>
          <a:p>
            <a:r>
              <a:rPr lang="en-US" sz="2200" dirty="0"/>
              <a:t>PSA Application Questions List </a:t>
            </a:r>
          </a:p>
          <a:p>
            <a:r>
              <a:rPr lang="en-US" sz="1900" dirty="0"/>
              <a:t> </a:t>
            </a:r>
          </a:p>
          <a:p>
            <a:r>
              <a:rPr lang="en-US" sz="2200" dirty="0"/>
              <a:t>Chapter Forms &amp; Online Instructions</a:t>
            </a:r>
          </a:p>
          <a:p>
            <a:endParaRPr lang="en-US" dirty="0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2701CB5F-6A86-6455-9149-5A9CFC0EAB7B}"/>
              </a:ext>
            </a:extLst>
          </p:cNvPr>
          <p:cNvSpPr/>
          <p:nvPr/>
        </p:nvSpPr>
        <p:spPr>
          <a:xfrm>
            <a:off x="7914640" y="4074160"/>
            <a:ext cx="3437572" cy="97536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1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241A-485B-6A7E-1459-E278D2F47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5938"/>
            <a:ext cx="9144000" cy="2387600"/>
          </a:xfrm>
        </p:spPr>
        <p:txBody>
          <a:bodyPr/>
          <a:lstStyle/>
          <a:p>
            <a:r>
              <a:rPr lang="en-US" sz="9600" dirty="0"/>
              <a:t>Thank you</a:t>
            </a:r>
            <a:r>
              <a:rPr lang="en-US" sz="9600" b="0" dirty="0"/>
              <a:t>!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10076-7756-B318-4707-8EBC65FF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30" y="22860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5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8AE28E-BB8D-2355-96D1-9A7B8BCB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91" y="400692"/>
            <a:ext cx="9144000" cy="4564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DE02B-D922-E4D8-C6BE-88A654E43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904" y="308223"/>
            <a:ext cx="9144000" cy="1972638"/>
          </a:xfrm>
        </p:spPr>
        <p:txBody>
          <a:bodyPr/>
          <a:lstStyle/>
          <a:p>
            <a:pPr algn="l"/>
            <a:r>
              <a:rPr lang="en-US" sz="7200" dirty="0">
                <a:solidFill>
                  <a:schemeClr val="accent2"/>
                </a:solidFill>
                <a:latin typeface="Georgia" panose="02040502050405020303" pitchFamily="18" charset="0"/>
              </a:rPr>
              <a:t>Any Questions</a:t>
            </a:r>
            <a:r>
              <a:rPr lang="en-US" sz="7200" b="0" dirty="0">
                <a:solidFill>
                  <a:schemeClr val="accent2"/>
                </a:solidFill>
                <a:latin typeface="Georgia" panose="02040502050405020303" pitchFamily="18" charset="0"/>
              </a:rPr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CC4467-D392-E9C1-39DE-B044921A8399}"/>
              </a:ext>
            </a:extLst>
          </p:cNvPr>
          <p:cNvSpPr/>
          <p:nvPr/>
        </p:nvSpPr>
        <p:spPr>
          <a:xfrm>
            <a:off x="1068591" y="4150760"/>
            <a:ext cx="9144000" cy="814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91D99-3A2F-8C45-0370-3441033F2BD0}"/>
              </a:ext>
            </a:extLst>
          </p:cNvPr>
          <p:cNvSpPr/>
          <p:nvPr/>
        </p:nvSpPr>
        <p:spPr>
          <a:xfrm>
            <a:off x="1068591" y="4140488"/>
            <a:ext cx="9144000" cy="434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2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A purple and white logo with a person's head in a cap&#10;&#10;Description automatically generated">
            <a:extLst>
              <a:ext uri="{FF2B5EF4-FFF2-40B4-BE49-F238E27FC236}">
                <a16:creationId xmlns:a16="http://schemas.microsoft.com/office/drawing/2014/main" id="{0C2432BB-8829-E09E-2993-BC2A37BC8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6174768" y="689480"/>
            <a:ext cx="5180619" cy="409066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FB47B8-6B10-9C4F-804F-73DD719C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What is PSA?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815E7-4459-85BB-1E08-FB5954A3838B}"/>
              </a:ext>
            </a:extLst>
          </p:cNvPr>
          <p:cNvSpPr txBox="1"/>
          <p:nvPr/>
        </p:nvSpPr>
        <p:spPr>
          <a:xfrm>
            <a:off x="848360" y="1818640"/>
            <a:ext cx="63042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P.E.O. Scholar Awards</a:t>
            </a:r>
          </a:p>
          <a:p>
            <a:endParaRPr lang="en-US" sz="4000" dirty="0">
              <a:latin typeface="Georgia" panose="02040502050405020303" pitchFamily="18" charset="0"/>
            </a:endParaRPr>
          </a:p>
          <a:p>
            <a:r>
              <a:rPr lang="en-US" sz="4000" dirty="0">
                <a:latin typeface="Georgia" panose="02040502050405020303" pitchFamily="18" charset="0"/>
              </a:rPr>
              <a:t>Local PSA Chair</a:t>
            </a:r>
          </a:p>
          <a:p>
            <a:endParaRPr lang="en-US" sz="4000" dirty="0">
              <a:latin typeface="Georgia" panose="02040502050405020303" pitchFamily="18" charset="0"/>
            </a:endParaRPr>
          </a:p>
          <a:p>
            <a:r>
              <a:rPr lang="en-US" sz="4000" dirty="0">
                <a:latin typeface="Georgia" panose="02040502050405020303" pitchFamily="18" charset="0"/>
              </a:rPr>
              <a:t>“Scholar” candidates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3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2664D-57DC-DB87-3D7D-A450BC8BB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AEEF0E-0D19-60D6-D108-9A25EBEE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could be a Scholar?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E95496-6DE0-510F-63C2-5B82654F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89160" cy="3122295"/>
          </a:xfrm>
        </p:spPr>
        <p:txBody>
          <a:bodyPr/>
          <a:lstStyle/>
          <a:p>
            <a:r>
              <a:rPr lang="en-US" dirty="0"/>
              <a:t>Eligibility</a:t>
            </a:r>
          </a:p>
          <a:p>
            <a:r>
              <a:rPr lang="en-US" dirty="0"/>
              <a:t>How to identify a potential Scholar</a:t>
            </a:r>
          </a:p>
          <a:p>
            <a:r>
              <a:rPr lang="en-US" dirty="0"/>
              <a:t>Who that YOU know?</a:t>
            </a:r>
          </a:p>
          <a:p>
            <a:r>
              <a:rPr lang="en-US" dirty="0"/>
              <a:t>WHO would know?</a:t>
            </a:r>
          </a:p>
          <a:p>
            <a:r>
              <a:rPr lang="en-US" dirty="0"/>
              <a:t>Outreach means ASK others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9C214-2599-ADC2-98A2-51758F7EF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203" y="789585"/>
            <a:ext cx="4017353" cy="31222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81AB96-0680-4BE9-6D55-0231D8513381}"/>
              </a:ext>
            </a:extLst>
          </p:cNvPr>
          <p:cNvSpPr/>
          <p:nvPr/>
        </p:nvSpPr>
        <p:spPr>
          <a:xfrm>
            <a:off x="7880279" y="3500918"/>
            <a:ext cx="4311721" cy="66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0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6E9EA-1ED7-5B82-F0BD-A493F4CD2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C43CC2-0EE3-A841-54A6-65E58CD2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ask?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E5639-218F-AF17-72FC-E11468376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69895"/>
          </a:xfrm>
        </p:spPr>
        <p:txBody>
          <a:bodyPr/>
          <a:lstStyle/>
          <a:p>
            <a:r>
              <a:rPr lang="en-US" dirty="0"/>
              <a:t>Do you know any outstanding female graduate students?</a:t>
            </a:r>
          </a:p>
          <a:p>
            <a:endParaRPr lang="en-US" dirty="0"/>
          </a:p>
          <a:p>
            <a:r>
              <a:rPr lang="en-US" dirty="0"/>
              <a:t>Who are your outstanding female graduate / professional students?</a:t>
            </a:r>
          </a:p>
        </p:txBody>
      </p:sp>
    </p:spTree>
    <p:extLst>
      <p:ext uri="{BB962C8B-B14F-4D97-AF65-F5344CB8AC3E}">
        <p14:creationId xmlns:p14="http://schemas.microsoft.com/office/powerpoint/2010/main" val="384120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CD43-E8FE-0FAD-1CF3-C9BC5CA8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timeline for PSA?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7F396-C58E-FB8F-2A00-6CA0071F9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920" y="1825625"/>
            <a:ext cx="5643880" cy="4351338"/>
          </a:xfrm>
        </p:spPr>
        <p:txBody>
          <a:bodyPr/>
          <a:lstStyle/>
          <a:p>
            <a:r>
              <a:rPr lang="en-US" dirty="0">
                <a:solidFill>
                  <a:srgbClr val="AB0871"/>
                </a:solidFill>
              </a:rPr>
              <a:t>Application process:</a:t>
            </a:r>
          </a:p>
          <a:p>
            <a:pPr marL="0" indent="0">
              <a:buNone/>
            </a:pPr>
            <a:r>
              <a:rPr lang="en-US" sz="2400" dirty="0"/>
              <a:t>Open August 20 – November 20, 2025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Awards announced May 1, 2026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Distribution begins August 1, 2026 </a:t>
            </a:r>
          </a:p>
          <a:p>
            <a:pPr marL="0" indent="0">
              <a:buNone/>
            </a:pPr>
            <a:r>
              <a:rPr lang="en-US" sz="2400" dirty="0"/>
              <a:t>        (one full year of enrollment)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3BAE9-19EB-6376-82C1-7132F4657C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AB0871"/>
                </a:solidFill>
              </a:rPr>
              <a:t>Expected graduation: </a:t>
            </a:r>
            <a:r>
              <a:rPr lang="en-US" sz="2400" dirty="0">
                <a:solidFill>
                  <a:srgbClr val="AB0871"/>
                </a:solidFill>
              </a:rPr>
              <a:t>(acceptable semesters)</a:t>
            </a:r>
            <a:r>
              <a:rPr lang="en-US" sz="2400" dirty="0"/>
              <a:t> </a:t>
            </a:r>
          </a:p>
          <a:p>
            <a:r>
              <a:rPr lang="en-US" sz="2400" dirty="0"/>
              <a:t>Spring (April or later) 2027</a:t>
            </a:r>
          </a:p>
          <a:p>
            <a:r>
              <a:rPr lang="en-US" sz="2400" dirty="0"/>
              <a:t>Summer 2027</a:t>
            </a:r>
          </a:p>
          <a:p>
            <a:r>
              <a:rPr lang="en-US" sz="2400" dirty="0"/>
              <a:t>Fall 2027</a:t>
            </a:r>
          </a:p>
          <a:p>
            <a:r>
              <a:rPr lang="en-US" sz="2400" dirty="0"/>
              <a:t>Spring 2028</a:t>
            </a:r>
          </a:p>
          <a:p>
            <a:r>
              <a:rPr lang="en-US" sz="2400" dirty="0"/>
              <a:t>Summer (August at latest) 2028</a:t>
            </a:r>
          </a:p>
        </p:txBody>
      </p:sp>
    </p:spTree>
    <p:extLst>
      <p:ext uri="{BB962C8B-B14F-4D97-AF65-F5344CB8AC3E}">
        <p14:creationId xmlns:p14="http://schemas.microsoft.com/office/powerpoint/2010/main" val="307988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5376-0C8E-9154-6D87-4B5A410A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for the Scholar?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1EEE9-2EDB-BE28-C41E-FDBB89867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2950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61F41"/>
                </a:solidFill>
              </a:rPr>
              <a:t>Interview her:</a:t>
            </a:r>
          </a:p>
          <a:p>
            <a:r>
              <a:rPr lang="en-US" dirty="0"/>
              <a:t>Provide questions ahead of time</a:t>
            </a:r>
          </a:p>
          <a:p>
            <a:r>
              <a:rPr lang="en-US" dirty="0"/>
              <a:t>Get her story</a:t>
            </a:r>
          </a:p>
          <a:p>
            <a:r>
              <a:rPr lang="en-US" dirty="0"/>
              <a:t>Find enthusiasm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761BF-DDFA-3600-9E7D-25EDB733E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1360" y="1825624"/>
            <a:ext cx="5923280" cy="32950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61F41"/>
                </a:solidFill>
              </a:rPr>
              <a:t>Inform her about:</a:t>
            </a:r>
          </a:p>
          <a:p>
            <a:r>
              <a:rPr lang="en-US" dirty="0"/>
              <a:t>P.E.O., PSA &amp; other Projects</a:t>
            </a:r>
          </a:p>
          <a:p>
            <a:r>
              <a:rPr lang="en-US" dirty="0"/>
              <a:t>PSA application process</a:t>
            </a:r>
          </a:p>
          <a:p>
            <a:r>
              <a:rPr lang="en-US" dirty="0"/>
              <a:t>Conditions IF awarded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A29190-702B-078A-6959-90CBA4E1A769}"/>
              </a:ext>
            </a:extLst>
          </p:cNvPr>
          <p:cNvSpPr/>
          <p:nvPr/>
        </p:nvSpPr>
        <p:spPr>
          <a:xfrm>
            <a:off x="838200" y="1930400"/>
            <a:ext cx="330200" cy="3251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6AA977-E27B-7450-B4EF-E9A873CCA4A8}"/>
              </a:ext>
            </a:extLst>
          </p:cNvPr>
          <p:cNvSpPr/>
          <p:nvPr/>
        </p:nvSpPr>
        <p:spPr>
          <a:xfrm>
            <a:off x="5836920" y="1930400"/>
            <a:ext cx="330200" cy="3251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8AEE71-58B7-6770-6FE5-E19B963A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role of PSA Chair?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E647FF-CD29-C025-F248-41430B1F1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560" y="1825625"/>
            <a:ext cx="5902960" cy="4351338"/>
          </a:xfrm>
        </p:spPr>
        <p:txBody>
          <a:bodyPr>
            <a:normAutofit/>
          </a:bodyPr>
          <a:lstStyle/>
          <a:p>
            <a:r>
              <a:rPr lang="en-US" dirty="0"/>
              <a:t>Seeks Scholar candidate</a:t>
            </a:r>
          </a:p>
          <a:p>
            <a:r>
              <a:rPr lang="en-US" dirty="0"/>
              <a:t>Interviews Scholar and reports to Chapter</a:t>
            </a:r>
          </a:p>
          <a:p>
            <a:r>
              <a:rPr lang="en-US" dirty="0"/>
              <a:t>IF majority vote is favorable, </a:t>
            </a:r>
            <a:r>
              <a:rPr lang="en-US" sz="3200" dirty="0"/>
              <a:t>writes Chapter’s letter of recommendation and submits nomination online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32FF0C-3C5B-D48F-A956-08493B626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080" y="1825625"/>
            <a:ext cx="5699760" cy="4351338"/>
          </a:xfrm>
        </p:spPr>
        <p:txBody>
          <a:bodyPr>
            <a:normAutofit/>
          </a:bodyPr>
          <a:lstStyle/>
          <a:p>
            <a:r>
              <a:rPr lang="en-US" dirty="0"/>
              <a:t>Educates Chapter on PSA</a:t>
            </a:r>
          </a:p>
          <a:p>
            <a:r>
              <a:rPr lang="en-US" dirty="0"/>
              <a:t>Encourages Chapter to attain Laureate status</a:t>
            </a:r>
          </a:p>
          <a:p>
            <a:r>
              <a:rPr lang="en-US" dirty="0"/>
              <a:t>Submits annual PSA report to State chair</a:t>
            </a:r>
          </a:p>
        </p:txBody>
      </p:sp>
    </p:spTree>
    <p:extLst>
      <p:ext uri="{BB962C8B-B14F-4D97-AF65-F5344CB8AC3E}">
        <p14:creationId xmlns:p14="http://schemas.microsoft.com/office/powerpoint/2010/main" val="419251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FB12-C50C-FE1B-2F0F-DAA5FDD5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Chapter’s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04123-0044-0BFA-3D23-8D546E6F5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44215"/>
          </a:xfrm>
        </p:spPr>
        <p:txBody>
          <a:bodyPr/>
          <a:lstStyle/>
          <a:p>
            <a:r>
              <a:rPr lang="en-US" dirty="0"/>
              <a:t>Suggest a Scholar candidate</a:t>
            </a:r>
          </a:p>
          <a:p>
            <a:r>
              <a:rPr lang="en-US" dirty="0"/>
              <a:t>Vote to nominate the candidate</a:t>
            </a:r>
          </a:p>
          <a:p>
            <a:r>
              <a:rPr lang="en-US" dirty="0"/>
              <a:t>Support and encourage her</a:t>
            </a:r>
          </a:p>
          <a:p>
            <a:r>
              <a:rPr lang="en-US" dirty="0"/>
              <a:t>Contribute financially to PSA</a:t>
            </a:r>
          </a:p>
          <a:p>
            <a:r>
              <a:rPr lang="en-US" dirty="0"/>
              <a:t>Attain “</a:t>
            </a:r>
            <a:r>
              <a:rPr lang="en-US"/>
              <a:t>Laureate Chapter</a:t>
            </a:r>
            <a:r>
              <a:rPr lang="en-US" dirty="0"/>
              <a:t>” status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EFA70-327A-5166-1479-9FD7476E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830" y="1467600"/>
            <a:ext cx="3678145" cy="32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5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0BBC-C81C-3007-BD25-FF30635D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overall process to become a P.E.O. Scholar?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92C7-C3F8-C197-43A6-3FBF555DF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Nominated by local chapter</a:t>
            </a:r>
          </a:p>
          <a:p>
            <a:r>
              <a:rPr lang="en-US" dirty="0"/>
              <a:t>Invited to apply (within 45 days)</a:t>
            </a:r>
          </a:p>
          <a:p>
            <a:r>
              <a:rPr lang="en-US" dirty="0"/>
              <a:t>Complete application online</a:t>
            </a:r>
          </a:p>
          <a:p>
            <a:r>
              <a:rPr lang="en-US" dirty="0"/>
              <a:t>Three letters of recommendation</a:t>
            </a:r>
          </a:p>
          <a:p>
            <a:r>
              <a:rPr lang="en-US" sz="5400" dirty="0"/>
              <a:t>Selected by Board of Trustees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9197C-6489-C740-7A76-47DDA5E38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555" y="1469206"/>
            <a:ext cx="3641398" cy="28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56900"/>
      </p:ext>
    </p:extLst>
  </p:cSld>
  <p:clrMapOvr>
    <a:masterClrMapping/>
  </p:clrMapOvr>
</p:sld>
</file>

<file path=ppt/theme/theme1.xml><?xml version="1.0" encoding="utf-8"?>
<a:theme xmlns:a="http://schemas.openxmlformats.org/drawingml/2006/main" name="Maroon Swoosh with Logo and Tagline">
  <a:themeElements>
    <a:clrScheme name="PEO Colors - USE">
      <a:dk1>
        <a:srgbClr val="000000"/>
      </a:dk1>
      <a:lt1>
        <a:srgbClr val="FFFFFF"/>
      </a:lt1>
      <a:dk2>
        <a:srgbClr val="510857"/>
      </a:dk2>
      <a:lt2>
        <a:srgbClr val="AB0871"/>
      </a:lt2>
      <a:accent1>
        <a:srgbClr val="82003E"/>
      </a:accent1>
      <a:accent2>
        <a:srgbClr val="FFD600"/>
      </a:accent2>
      <a:accent3>
        <a:srgbClr val="D3DF45"/>
      </a:accent3>
      <a:accent4>
        <a:srgbClr val="FFA300"/>
      </a:accent4>
      <a:accent5>
        <a:srgbClr val="83BD00"/>
      </a:accent5>
      <a:accent6>
        <a:srgbClr val="C6007E"/>
      </a:accent6>
      <a:hlink>
        <a:srgbClr val="8C4799"/>
      </a:hlink>
      <a:folHlink>
        <a:srgbClr val="E04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" id="{A8CD857B-11A4-463B-B4DE-44ABCA0A3BE1}" vid="{127EF215-A372-4206-AA88-F61351F11BBE}"/>
    </a:ext>
  </a:extLst>
</a:theme>
</file>

<file path=ppt/theme/theme10.xml><?xml version="1.0" encoding="utf-8"?>
<a:theme xmlns:a="http://schemas.openxmlformats.org/drawingml/2006/main" name="Fuchsia Slides without Logo">
  <a:themeElements>
    <a:clrScheme name="PEO Colors - USE">
      <a:dk1>
        <a:srgbClr val="000000"/>
      </a:dk1>
      <a:lt1>
        <a:srgbClr val="FFFFFF"/>
      </a:lt1>
      <a:dk2>
        <a:srgbClr val="510857"/>
      </a:dk2>
      <a:lt2>
        <a:srgbClr val="AB0871"/>
      </a:lt2>
      <a:accent1>
        <a:srgbClr val="82003E"/>
      </a:accent1>
      <a:accent2>
        <a:srgbClr val="FFD600"/>
      </a:accent2>
      <a:accent3>
        <a:srgbClr val="D3DF45"/>
      </a:accent3>
      <a:accent4>
        <a:srgbClr val="FFA300"/>
      </a:accent4>
      <a:accent5>
        <a:srgbClr val="83BD00"/>
      </a:accent5>
      <a:accent6>
        <a:srgbClr val="C6007E"/>
      </a:accent6>
      <a:hlink>
        <a:srgbClr val="8C4799"/>
      </a:hlink>
      <a:folHlink>
        <a:srgbClr val="E04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" id="{A8CD857B-11A4-463B-B4DE-44ABCA0A3BE1}" vid="{79CF1354-7403-43F3-A48B-79C616F60C75}"/>
    </a:ext>
  </a:extLst>
</a:theme>
</file>

<file path=ppt/theme/theme11.xml><?xml version="1.0" encoding="utf-8"?>
<a:theme xmlns:a="http://schemas.openxmlformats.org/drawingml/2006/main" name="Yellow Slides with Daisy Watermarks">
  <a:themeElements>
    <a:clrScheme name="PEO Colors - USE">
      <a:dk1>
        <a:srgbClr val="000000"/>
      </a:dk1>
      <a:lt1>
        <a:srgbClr val="FFFFFF"/>
      </a:lt1>
      <a:dk2>
        <a:srgbClr val="510857"/>
      </a:dk2>
      <a:lt2>
        <a:srgbClr val="AB0871"/>
      </a:lt2>
      <a:accent1>
        <a:srgbClr val="82003E"/>
      </a:accent1>
      <a:accent2>
        <a:srgbClr val="FFD600"/>
      </a:accent2>
      <a:accent3>
        <a:srgbClr val="D3DF45"/>
      </a:accent3>
      <a:accent4>
        <a:srgbClr val="FFA300"/>
      </a:accent4>
      <a:accent5>
        <a:srgbClr val="83BD00"/>
      </a:accent5>
      <a:accent6>
        <a:srgbClr val="C6007E"/>
      </a:accent6>
      <a:hlink>
        <a:srgbClr val="8C4799"/>
      </a:hlink>
      <a:folHlink>
        <a:srgbClr val="E04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" id="{A8CD857B-11A4-463B-B4DE-44ABCA0A3BE1}" vid="{DF10EA60-F734-4E23-90F7-5A9EE347673C}"/>
    </a:ext>
  </a:extLst>
</a:theme>
</file>

<file path=ppt/theme/theme12.xml><?xml version="1.0" encoding="utf-8"?>
<a:theme xmlns:a="http://schemas.openxmlformats.org/drawingml/2006/main" name="Yellow Slides with Logo">
  <a:themeElements>
    <a:clrScheme name="PEO Colors - USE">
      <a:dk1>
        <a:srgbClr val="000000"/>
      </a:dk1>
      <a:lt1>
        <a:srgbClr val="FFFFFF"/>
      </a:lt1>
      <a:dk2>
        <a:srgbClr val="510857"/>
      </a:dk2>
      <a:lt2>
        <a:srgbClr val="AB0871"/>
      </a:lt2>
      <a:accent1>
        <a:srgbClr val="82003E"/>
      </a:accent1>
      <a:accent2>
        <a:srgbClr val="FFD600"/>
      </a:accent2>
      <a:accent3>
        <a:srgbClr val="D3DF45"/>
      </a:accent3>
      <a:accent4>
        <a:srgbClr val="FFA300"/>
      </a:accent4>
      <a:accent5>
        <a:srgbClr val="83BD00"/>
      </a:accent5>
      <a:accent6>
        <a:srgbClr val="C6007E"/>
      </a:accent6>
      <a:hlink>
        <a:srgbClr val="8C4799"/>
      </a:hlink>
      <a:folHlink>
        <a:srgbClr val="E04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" id="{A8CD857B-11A4-463B-B4DE-44ABCA0A3BE1}" vid="{FE126C83-AED4-4975-B2ED-DEB4446F0357}"/>
    </a:ext>
  </a:extLst>
</a:theme>
</file>

<file path=ppt/theme/theme13.xml><?xml version="1.0" encoding="utf-8"?>
<a:theme xmlns:a="http://schemas.openxmlformats.org/drawingml/2006/main" name="Yellow Slides without Logo">
  <a:themeElements>
    <a:clrScheme name="PEO Colors - USE">
      <a:dk1>
        <a:srgbClr val="000000"/>
      </a:dk1>
      <a:lt1>
        <a:srgbClr val="FFFFFF"/>
      </a:lt1>
      <a:dk2>
        <a:srgbClr val="510857"/>
      </a:dk2>
      <a:lt2>
        <a:srgbClr val="AB0871"/>
      </a:lt2>
      <a:accent1>
        <a:srgbClr val="82003E"/>
      </a:accent1>
      <a:accent2>
        <a:srgbClr val="FFD600"/>
      </a:accent2>
      <a:accent3>
        <a:srgbClr val="D3DF45"/>
      </a:accent3>
      <a:accent4>
        <a:srgbClr val="FFA300"/>
      </a:accent4>
      <a:accent5>
        <a:srgbClr val="83BD00"/>
      </a:accent5>
      <a:accent6>
        <a:srgbClr val="C6007E"/>
      </a:accent6>
      <a:hlink>
        <a:srgbClr val="8C4799"/>
      </a:hlink>
      <a:folHlink>
        <a:srgbClr val="E04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" id="{A8CD857B-11A4-463B-B4DE-44ABCA0A3BE1}" vid="{88A35908-3027-4932-B06A-A8175C0CBCBD}"/>
    </a:ext>
  </a:extLst>
</a:theme>
</file>

<file path=ppt/theme/theme14.xml><?xml version="1.0" encoding="utf-8"?>
<a:theme xmlns:a="http://schemas.openxmlformats.org/drawingml/2006/main" name="Logo Slide with Tagline">
  <a:themeElements>
    <a:clrScheme name="PEO Colors - USE">
      <a:dk1>
        <a:srgbClr val="000000"/>
      </a:dk1>
      <a:lt1>
        <a:srgbClr val="FFFFFF"/>
      </a:lt1>
      <a:dk2>
        <a:srgbClr val="510857"/>
      </a:dk2>
      <a:lt2>
        <a:srgbClr val="AB0871"/>
      </a:lt2>
      <a:accent1>
        <a:srgbClr val="82003E"/>
      </a:accent1>
      <a:accent2>
        <a:srgbClr val="FFD600"/>
      </a:accent2>
      <a:accent3>
        <a:srgbClr val="D3DF45"/>
      </a:accent3>
      <a:accent4>
        <a:srgbClr val="FFA300"/>
      </a:accent4>
      <a:accent5>
        <a:srgbClr val="83BD00"/>
      </a:accent5>
      <a:accent6>
        <a:srgbClr val="C6007E"/>
      </a:accent6>
      <a:hlink>
        <a:srgbClr val="8C4799"/>
      </a:hlink>
      <a:folHlink>
        <a:srgbClr val="E04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" id="{A8CD857B-11A4-463B-B4DE-44ABCA0A3BE1}" vid="{7A941B4C-F545-4237-88C1-DC0F513785BB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roon Swoosh without Logo">
  <a:themeElements>
    <a:clrScheme name="PEO Colors - USE">
      <a:dk1>
        <a:srgbClr val="000000"/>
      </a:dk1>
      <a:lt1>
        <a:srgbClr val="FFFFFF"/>
      </a:lt1>
      <a:dk2>
        <a:srgbClr val="510857"/>
      </a:dk2>
      <a:lt2>
        <a:srgbClr val="AB0871"/>
      </a:lt2>
      <a:accent1>
        <a:srgbClr val="82003E"/>
      </a:accent1>
      <a:accent2>
        <a:srgbClr val="FFD600"/>
      </a:accent2>
      <a:accent3>
        <a:srgbClr val="D3DF45"/>
      </a:accent3>
      <a:accent4>
        <a:srgbClr val="FFA300"/>
      </a:accent4>
      <a:accent5>
        <a:srgbClr val="83BD00"/>
      </a:accent5>
      <a:accent6>
        <a:srgbClr val="C6007E"/>
      </a:accent6>
      <a:hlink>
        <a:srgbClr val="8C4799"/>
      </a:hlink>
      <a:folHlink>
        <a:srgbClr val="E04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" id="{A8CD857B-11A4-463B-B4DE-44ABCA0A3BE1}" vid="{9F0FD4AB-306C-4E73-825B-40AC2A2B2B8D}"/>
    </a:ext>
  </a:extLst>
</a:theme>
</file>

<file path=ppt/theme/theme3.xml><?xml version="1.0" encoding="utf-8"?>
<a:theme xmlns:a="http://schemas.openxmlformats.org/drawingml/2006/main" name="Pink Swoosh without Logo">
  <a:themeElements>
    <a:clrScheme name="PEO Colors - USE">
      <a:dk1>
        <a:srgbClr val="000000"/>
      </a:dk1>
      <a:lt1>
        <a:srgbClr val="FFFFFF"/>
      </a:lt1>
      <a:dk2>
        <a:srgbClr val="510857"/>
      </a:dk2>
      <a:lt2>
        <a:srgbClr val="AB0871"/>
      </a:lt2>
      <a:accent1>
        <a:srgbClr val="82003E"/>
      </a:accent1>
      <a:accent2>
        <a:srgbClr val="FFD600"/>
      </a:accent2>
      <a:accent3>
        <a:srgbClr val="D3DF45"/>
      </a:accent3>
      <a:accent4>
        <a:srgbClr val="FFA300"/>
      </a:accent4>
      <a:accent5>
        <a:srgbClr val="83BD00"/>
      </a:accent5>
      <a:accent6>
        <a:srgbClr val="C6007E"/>
      </a:accent6>
      <a:hlink>
        <a:srgbClr val="8C4799"/>
      </a:hlink>
      <a:folHlink>
        <a:srgbClr val="E04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" id="{A8CD857B-11A4-463B-B4DE-44ABCA0A3BE1}" vid="{701C0378-B676-4DDC-8F9F-614DA39D3689}"/>
    </a:ext>
  </a:extLst>
</a:theme>
</file>

<file path=ppt/theme/theme4.xml><?xml version="1.0" encoding="utf-8"?>
<a:theme xmlns:a="http://schemas.openxmlformats.org/drawingml/2006/main" name="White Slides with Logo">
  <a:themeElements>
    <a:clrScheme name="PEO Colors - USE">
      <a:dk1>
        <a:srgbClr val="000000"/>
      </a:dk1>
      <a:lt1>
        <a:srgbClr val="FFFFFF"/>
      </a:lt1>
      <a:dk2>
        <a:srgbClr val="510857"/>
      </a:dk2>
      <a:lt2>
        <a:srgbClr val="AB0871"/>
      </a:lt2>
      <a:accent1>
        <a:srgbClr val="82003E"/>
      </a:accent1>
      <a:accent2>
        <a:srgbClr val="FFD600"/>
      </a:accent2>
      <a:accent3>
        <a:srgbClr val="D3DF45"/>
      </a:accent3>
      <a:accent4>
        <a:srgbClr val="FFA300"/>
      </a:accent4>
      <a:accent5>
        <a:srgbClr val="83BD00"/>
      </a:accent5>
      <a:accent6>
        <a:srgbClr val="C6007E"/>
      </a:accent6>
      <a:hlink>
        <a:srgbClr val="8C4799"/>
      </a:hlink>
      <a:folHlink>
        <a:srgbClr val="E04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" id="{A8CD857B-11A4-463B-B4DE-44ABCA0A3BE1}" vid="{55ECE202-B8B6-4348-9FFE-6054A397E833}"/>
    </a:ext>
  </a:extLst>
</a:theme>
</file>

<file path=ppt/theme/theme5.xml><?xml version="1.0" encoding="utf-8"?>
<a:theme xmlns:a="http://schemas.openxmlformats.org/drawingml/2006/main" name="White Slides without Logo">
  <a:themeElements>
    <a:clrScheme name="PEO Colors - USE">
      <a:dk1>
        <a:srgbClr val="000000"/>
      </a:dk1>
      <a:lt1>
        <a:srgbClr val="FFFFFF"/>
      </a:lt1>
      <a:dk2>
        <a:srgbClr val="510857"/>
      </a:dk2>
      <a:lt2>
        <a:srgbClr val="AB0871"/>
      </a:lt2>
      <a:accent1>
        <a:srgbClr val="82003E"/>
      </a:accent1>
      <a:accent2>
        <a:srgbClr val="FFD600"/>
      </a:accent2>
      <a:accent3>
        <a:srgbClr val="D3DF45"/>
      </a:accent3>
      <a:accent4>
        <a:srgbClr val="FFA300"/>
      </a:accent4>
      <a:accent5>
        <a:srgbClr val="83BD00"/>
      </a:accent5>
      <a:accent6>
        <a:srgbClr val="C6007E"/>
      </a:accent6>
      <a:hlink>
        <a:srgbClr val="8C4799"/>
      </a:hlink>
      <a:folHlink>
        <a:srgbClr val="E04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" id="{A8CD857B-11A4-463B-B4DE-44ABCA0A3BE1}" vid="{814B3E53-CC30-4585-9F42-3C14900C59D5}"/>
    </a:ext>
  </a:extLst>
</a:theme>
</file>

<file path=ppt/theme/theme6.xml><?xml version="1.0" encoding="utf-8"?>
<a:theme xmlns:a="http://schemas.openxmlformats.org/drawingml/2006/main" name="Maroon Slides with Logo">
  <a:themeElements>
    <a:clrScheme name="PEO Colors - USE">
      <a:dk1>
        <a:srgbClr val="000000"/>
      </a:dk1>
      <a:lt1>
        <a:srgbClr val="FFFFFF"/>
      </a:lt1>
      <a:dk2>
        <a:srgbClr val="510857"/>
      </a:dk2>
      <a:lt2>
        <a:srgbClr val="AB0871"/>
      </a:lt2>
      <a:accent1>
        <a:srgbClr val="82003E"/>
      </a:accent1>
      <a:accent2>
        <a:srgbClr val="FFD600"/>
      </a:accent2>
      <a:accent3>
        <a:srgbClr val="D3DF45"/>
      </a:accent3>
      <a:accent4>
        <a:srgbClr val="FFA300"/>
      </a:accent4>
      <a:accent5>
        <a:srgbClr val="83BD00"/>
      </a:accent5>
      <a:accent6>
        <a:srgbClr val="C6007E"/>
      </a:accent6>
      <a:hlink>
        <a:srgbClr val="8C4799"/>
      </a:hlink>
      <a:folHlink>
        <a:srgbClr val="E04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" id="{A8CD857B-11A4-463B-B4DE-44ABCA0A3BE1}" vid="{8F51963A-E580-458A-ACA2-E49F9E12C73B}"/>
    </a:ext>
  </a:extLst>
</a:theme>
</file>

<file path=ppt/theme/theme7.xml><?xml version="1.0" encoding="utf-8"?>
<a:theme xmlns:a="http://schemas.openxmlformats.org/drawingml/2006/main" name="Maroon Slides without Logo">
  <a:themeElements>
    <a:clrScheme name="PEO Colors - USE">
      <a:dk1>
        <a:srgbClr val="000000"/>
      </a:dk1>
      <a:lt1>
        <a:srgbClr val="FFFFFF"/>
      </a:lt1>
      <a:dk2>
        <a:srgbClr val="510857"/>
      </a:dk2>
      <a:lt2>
        <a:srgbClr val="AB0871"/>
      </a:lt2>
      <a:accent1>
        <a:srgbClr val="82003E"/>
      </a:accent1>
      <a:accent2>
        <a:srgbClr val="FFD600"/>
      </a:accent2>
      <a:accent3>
        <a:srgbClr val="D3DF45"/>
      </a:accent3>
      <a:accent4>
        <a:srgbClr val="FFA300"/>
      </a:accent4>
      <a:accent5>
        <a:srgbClr val="83BD00"/>
      </a:accent5>
      <a:accent6>
        <a:srgbClr val="C6007E"/>
      </a:accent6>
      <a:hlink>
        <a:srgbClr val="8C4799"/>
      </a:hlink>
      <a:folHlink>
        <a:srgbClr val="E04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" id="{A8CD857B-11A4-463B-B4DE-44ABCA0A3BE1}" vid="{A920AA85-9D36-4DD1-AB41-144AA83AD0F2}"/>
    </a:ext>
  </a:extLst>
</a:theme>
</file>

<file path=ppt/theme/theme8.xml><?xml version="1.0" encoding="utf-8"?>
<a:theme xmlns:a="http://schemas.openxmlformats.org/drawingml/2006/main" name="Pink Slides with Daisy Watermarks">
  <a:themeElements>
    <a:clrScheme name="PEO Colors - USE">
      <a:dk1>
        <a:srgbClr val="000000"/>
      </a:dk1>
      <a:lt1>
        <a:srgbClr val="FFFFFF"/>
      </a:lt1>
      <a:dk2>
        <a:srgbClr val="510857"/>
      </a:dk2>
      <a:lt2>
        <a:srgbClr val="AB0871"/>
      </a:lt2>
      <a:accent1>
        <a:srgbClr val="82003E"/>
      </a:accent1>
      <a:accent2>
        <a:srgbClr val="FFD600"/>
      </a:accent2>
      <a:accent3>
        <a:srgbClr val="D3DF45"/>
      </a:accent3>
      <a:accent4>
        <a:srgbClr val="FFA300"/>
      </a:accent4>
      <a:accent5>
        <a:srgbClr val="83BD00"/>
      </a:accent5>
      <a:accent6>
        <a:srgbClr val="C6007E"/>
      </a:accent6>
      <a:hlink>
        <a:srgbClr val="8C4799"/>
      </a:hlink>
      <a:folHlink>
        <a:srgbClr val="E04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" id="{A8CD857B-11A4-463B-B4DE-44ABCA0A3BE1}" vid="{644B12F1-873F-416F-9280-D705A06FBC9F}"/>
    </a:ext>
  </a:extLst>
</a:theme>
</file>

<file path=ppt/theme/theme9.xml><?xml version="1.0" encoding="utf-8"?>
<a:theme xmlns:a="http://schemas.openxmlformats.org/drawingml/2006/main" name="Fuchsia Slides with Logo">
  <a:themeElements>
    <a:clrScheme name="PEO Colors - USE">
      <a:dk1>
        <a:srgbClr val="000000"/>
      </a:dk1>
      <a:lt1>
        <a:srgbClr val="FFFFFF"/>
      </a:lt1>
      <a:dk2>
        <a:srgbClr val="510857"/>
      </a:dk2>
      <a:lt2>
        <a:srgbClr val="AB0871"/>
      </a:lt2>
      <a:accent1>
        <a:srgbClr val="82003E"/>
      </a:accent1>
      <a:accent2>
        <a:srgbClr val="FFD600"/>
      </a:accent2>
      <a:accent3>
        <a:srgbClr val="D3DF45"/>
      </a:accent3>
      <a:accent4>
        <a:srgbClr val="FFA300"/>
      </a:accent4>
      <a:accent5>
        <a:srgbClr val="83BD00"/>
      </a:accent5>
      <a:accent6>
        <a:srgbClr val="C6007E"/>
      </a:accent6>
      <a:hlink>
        <a:srgbClr val="8C4799"/>
      </a:hlink>
      <a:folHlink>
        <a:srgbClr val="E04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" id="{A8CD857B-11A4-463B-B4DE-44ABCA0A3BE1}" vid="{22B33FEC-5C03-4510-AA61-3BFBE7A108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PEO PPT Template</Template>
  <TotalTime>1182</TotalTime>
  <Words>383</Words>
  <Application>Microsoft Macintosh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Calibri</vt:lpstr>
      <vt:lpstr>Georgia</vt:lpstr>
      <vt:lpstr>Wingdings</vt:lpstr>
      <vt:lpstr>Maroon Swoosh with Logo and Tagline</vt:lpstr>
      <vt:lpstr>Maroon Swoosh without Logo</vt:lpstr>
      <vt:lpstr>Pink Swoosh without Logo</vt:lpstr>
      <vt:lpstr>White Slides with Logo</vt:lpstr>
      <vt:lpstr>White Slides without Logo</vt:lpstr>
      <vt:lpstr>Maroon Slides with Logo</vt:lpstr>
      <vt:lpstr>Maroon Slides without Logo</vt:lpstr>
      <vt:lpstr>Pink Slides with Daisy Watermarks</vt:lpstr>
      <vt:lpstr>Fuchsia Slides with Logo</vt:lpstr>
      <vt:lpstr>Fuchsia Slides without Logo</vt:lpstr>
      <vt:lpstr>Yellow Slides with Daisy Watermarks</vt:lpstr>
      <vt:lpstr>Yellow Slides with Logo</vt:lpstr>
      <vt:lpstr>Yellow Slides without Logo</vt:lpstr>
      <vt:lpstr>Logo Slide with Tagline</vt:lpstr>
      <vt:lpstr>Seeking   Scholars </vt:lpstr>
      <vt:lpstr>What is PSA?</vt:lpstr>
      <vt:lpstr>Who could be a Scholar?</vt:lpstr>
      <vt:lpstr>What to ask?</vt:lpstr>
      <vt:lpstr>What is the timeline for PSA?</vt:lpstr>
      <vt:lpstr>What to do for the Scholar?</vt:lpstr>
      <vt:lpstr>What is the role of PSA Chair?</vt:lpstr>
      <vt:lpstr>What is the Chapter’s role?</vt:lpstr>
      <vt:lpstr>What is the overall process to become a P.E.O. Scholar?</vt:lpstr>
      <vt:lpstr>What are the selection criteria?</vt:lpstr>
      <vt:lpstr>Additional Resources  </vt:lpstr>
      <vt:lpstr>Thank you! 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your PowerPoint</dc:title>
  <dc:creator>Kristi Harlan</dc:creator>
  <cp:lastModifiedBy>David Cramer</cp:lastModifiedBy>
  <cp:revision>58</cp:revision>
  <cp:lastPrinted>2025-08-09T20:12:05Z</cp:lastPrinted>
  <dcterms:created xsi:type="dcterms:W3CDTF">2025-02-06T16:21:30Z</dcterms:created>
  <dcterms:modified xsi:type="dcterms:W3CDTF">2025-08-10T20:53:31Z</dcterms:modified>
</cp:coreProperties>
</file>